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2"/>
    <p:restoredTop sz="96327"/>
  </p:normalViewPr>
  <p:slideViewPr>
    <p:cSldViewPr snapToGrid="0" snapToObjects="1">
      <p:cViewPr varScale="1">
        <p:scale>
          <a:sx n="121" d="100"/>
          <a:sy n="121" d="100"/>
        </p:scale>
        <p:origin x="552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44387-C17C-0B4A-B2C7-A3BB00756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45C01-EA90-0F4C-B86B-E8609F1A49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FF8EE-D096-F44E-A383-83CEFDEFF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DB7C94-3139-8F49-B978-06E2AF5A8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607D0-19A2-B443-8771-99A585D6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971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DACAA-DCC2-A149-B36C-800A4E601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DF157B-FFB9-D646-8624-45C67D301E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645E2-F41C-6647-8748-0E03505E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77AA1-FD88-644F-BB0D-A76589A76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D34CC-2F0D-A54E-A383-B8F73DC28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709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323E8A-F233-3445-8502-C09C996C0E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1D1449-0644-F447-ADE1-5C4F5D4442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D4507-B62E-FC41-BE34-7EEEC2279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4D731-97CA-EF41-AB65-CE19E474A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5FAEB-4B90-1F44-9DEA-136FA6C09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84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63307-763C-8E48-8A8B-42B2DCAA1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CCB3A-ABE6-CC4D-AF46-B63BDE2BF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39987-BE3C-C34B-89FC-C4517EB8D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EE331-EEE2-764A-9F8E-F7CDF932C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47DE5-52AB-274E-B4B4-9839DD7F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6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CDB0-3F80-874E-8DB1-503E4131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FC79D-DCBD-8C47-98D8-4244E521D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0678A-292C-5B4D-A77A-A525BB8B6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4AAEE-6295-AC43-AB9E-ECE4C0507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6A58A-AD76-2E42-BCC7-9ED4E736A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272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C09C-A027-634D-AF1D-5A33FF236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8A67A-F792-C543-807F-46217E3246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553BE2-ECFA-3540-839A-4545612FD1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76BBB2-6ED3-304C-9F9C-4CEDED034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84FCF8-7059-2641-AC90-7BCFB28B4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037A82-9E7C-274F-AE9E-F0B603967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938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0DE8A-C9BF-8144-B3FA-AEF40C5BC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01E46-8ADF-DA43-89FC-858CE85D9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102DC9-A37C-7D4D-B882-5EF496CF87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AEEE-2B77-7C4C-BBF1-041FDBDC62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D67877-3B19-0146-86AA-22036ABE25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69CB05-70AA-AB46-9AB9-53BF7F3B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C86B02-DCD9-9947-9BFF-FD0CEC3A6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359CCB-B464-1642-B7FF-C46088549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100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3BC9F-471B-E24A-93C5-A792D640F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075389-FC94-494C-ABDC-4556C3317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95F39-45D0-E141-AFBD-3BD61E2B2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E8C60-F1F8-FB4F-B465-8CA63449D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0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D56547-3F7A-C34E-8C03-FFAC75B99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55E5BD-D09D-6843-A311-C157C6A60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296DA-CC05-1842-984F-0F1560367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180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AB075-650C-B24E-A7BD-EBB82797D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9E25C-6DCD-FC4F-9ED1-95296CB98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9463CF-5715-344D-BDE5-E8D1381303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F84B96-C46E-E34F-BD53-198032F47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9D0A6-D7D5-CC4B-9341-4C6B663CE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AC8EE-1162-8D4E-AA56-D838E6CDF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707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A4848-E6FA-DB4D-8AD0-747DB0A74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B16040-B731-EB40-B76A-9E138578F2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6C887B-7698-3640-AF3B-DD3964EBFA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A2A9A-2C0B-914D-9A53-C949AFD78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5E0453-ACF2-E74F-AA80-75A370D95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D79AD-869F-B445-9827-4290A3882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4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A22502-09B6-034C-B33D-C23289EBD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6FA7C-BCC1-C446-A4C7-1BEA73E44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C19BD-8A47-9E40-876C-574BA022E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CD55F-2868-1A4B-B170-4A9D63035888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D3BE6-4874-3D49-B617-1B28BC0A1B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78EBA-9F07-1148-B6C9-4DDD7B6304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A9232-A6B5-6442-89DD-FDC04DEC4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477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04FA616-3231-F941-ADA4-6F4C25341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4955291"/>
              </p:ext>
            </p:extLst>
          </p:nvPr>
        </p:nvGraphicFramePr>
        <p:xfrm>
          <a:off x="172278" y="69575"/>
          <a:ext cx="11847444" cy="61800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49148">
                  <a:extLst>
                    <a:ext uri="{9D8B030D-6E8A-4147-A177-3AD203B41FA5}">
                      <a16:colId xmlns:a16="http://schemas.microsoft.com/office/drawing/2014/main" val="3371279670"/>
                    </a:ext>
                  </a:extLst>
                </a:gridCol>
                <a:gridCol w="3949148">
                  <a:extLst>
                    <a:ext uri="{9D8B030D-6E8A-4147-A177-3AD203B41FA5}">
                      <a16:colId xmlns:a16="http://schemas.microsoft.com/office/drawing/2014/main" val="3236908859"/>
                    </a:ext>
                  </a:extLst>
                </a:gridCol>
                <a:gridCol w="3949148">
                  <a:extLst>
                    <a:ext uri="{9D8B030D-6E8A-4147-A177-3AD203B41FA5}">
                      <a16:colId xmlns:a16="http://schemas.microsoft.com/office/drawing/2014/main" val="3495955243"/>
                    </a:ext>
                  </a:extLst>
                </a:gridCol>
              </a:tblGrid>
              <a:tr h="5851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Project Name: </a:t>
                      </a:r>
                      <a:r>
                        <a:rPr lang="en-US" dirty="0" err="1"/>
                        <a:t>LoveLetter</a:t>
                      </a:r>
                      <a:r>
                        <a:rPr lang="en-US" dirty="0"/>
                        <a:t> Game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Page Title: </a:t>
                      </a:r>
                      <a:r>
                        <a:rPr lang="en-US" b="0" dirty="0"/>
                        <a:t>Home page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Page Number:</a:t>
                      </a:r>
                      <a:r>
                        <a:rPr lang="en-US" b="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11002"/>
                  </a:ext>
                </a:extLst>
              </a:tr>
              <a:tr h="276998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Graphic Info: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Home page ,End user will click Next button to navigate to adding player name window.</a:t>
                      </a:r>
                    </a:p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2229718"/>
                  </a:ext>
                </a:extLst>
              </a:tr>
              <a:tr h="276998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Navigate to: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Navigate to the adding player name window</a:t>
                      </a:r>
                    </a:p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1055573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CB53D8F6-1C84-B94C-B87F-D5197B0BF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79" y="845052"/>
            <a:ext cx="7275444" cy="5404567"/>
          </a:xfrm>
          <a:prstGeom prst="rect">
            <a:avLst/>
          </a:prstGeom>
        </p:spPr>
      </p:pic>
      <p:pic>
        <p:nvPicPr>
          <p:cNvPr id="7" name="Graphic 6" descr="Right pointing backhand index">
            <a:extLst>
              <a:ext uri="{FF2B5EF4-FFF2-40B4-BE49-F238E27FC236}">
                <a16:creationId xmlns:a16="http://schemas.microsoft.com/office/drawing/2014/main" id="{6EEEAFB6-E08A-7F46-847E-8989DA09E3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5875867" y="518161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502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04FA616-3231-F941-ADA4-6F4C25341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208382"/>
              </p:ext>
            </p:extLst>
          </p:nvPr>
        </p:nvGraphicFramePr>
        <p:xfrm>
          <a:off x="172278" y="69575"/>
          <a:ext cx="11847444" cy="61800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49148">
                  <a:extLst>
                    <a:ext uri="{9D8B030D-6E8A-4147-A177-3AD203B41FA5}">
                      <a16:colId xmlns:a16="http://schemas.microsoft.com/office/drawing/2014/main" val="3371279670"/>
                    </a:ext>
                  </a:extLst>
                </a:gridCol>
                <a:gridCol w="3949148">
                  <a:extLst>
                    <a:ext uri="{9D8B030D-6E8A-4147-A177-3AD203B41FA5}">
                      <a16:colId xmlns:a16="http://schemas.microsoft.com/office/drawing/2014/main" val="3236908859"/>
                    </a:ext>
                  </a:extLst>
                </a:gridCol>
                <a:gridCol w="3949148">
                  <a:extLst>
                    <a:ext uri="{9D8B030D-6E8A-4147-A177-3AD203B41FA5}">
                      <a16:colId xmlns:a16="http://schemas.microsoft.com/office/drawing/2014/main" val="3495955243"/>
                    </a:ext>
                  </a:extLst>
                </a:gridCol>
              </a:tblGrid>
              <a:tr h="5851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Project Name: </a:t>
                      </a:r>
                      <a:r>
                        <a:rPr lang="en-US" dirty="0" err="1"/>
                        <a:t>LoveLetter</a:t>
                      </a:r>
                      <a:r>
                        <a:rPr lang="en-US" dirty="0"/>
                        <a:t> Game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Page Title: </a:t>
                      </a:r>
                      <a:r>
                        <a:rPr lang="en-US" b="0" dirty="0"/>
                        <a:t>Adding Player name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Page Number:</a:t>
                      </a:r>
                      <a:r>
                        <a:rPr lang="en-US" b="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11002"/>
                  </a:ext>
                </a:extLst>
              </a:tr>
              <a:tr h="276998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Graphic Info: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Adding player Name ,End user will type name on the text box, player will have an option to join as player or spectator</a:t>
                      </a:r>
                    </a:p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2229718"/>
                  </a:ext>
                </a:extLst>
              </a:tr>
              <a:tr h="276998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Navigate to: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Post name entered ,player will navigate to player list window</a:t>
                      </a:r>
                    </a:p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1055573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CEB13C23-D7E7-8B49-A409-3CC54FBD5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29" y="322192"/>
            <a:ext cx="7487519" cy="6180044"/>
          </a:xfrm>
          <a:prstGeom prst="rect">
            <a:avLst/>
          </a:prstGeom>
        </p:spPr>
      </p:pic>
      <p:pic>
        <p:nvPicPr>
          <p:cNvPr id="7" name="Graphic 6" descr="Right pointing backhand index">
            <a:extLst>
              <a:ext uri="{FF2B5EF4-FFF2-40B4-BE49-F238E27FC236}">
                <a16:creationId xmlns:a16="http://schemas.microsoft.com/office/drawing/2014/main" id="{6EEEAFB6-E08A-7F46-847E-8989DA09E3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2195690" y="4220753"/>
            <a:ext cx="914400" cy="914400"/>
          </a:xfrm>
          <a:prstGeom prst="rect">
            <a:avLst/>
          </a:prstGeom>
        </p:spPr>
      </p:pic>
      <p:pic>
        <p:nvPicPr>
          <p:cNvPr id="8" name="Graphic 7" descr="Right pointing backhand index">
            <a:extLst>
              <a:ext uri="{FF2B5EF4-FFF2-40B4-BE49-F238E27FC236}">
                <a16:creationId xmlns:a16="http://schemas.microsoft.com/office/drawing/2014/main" id="{05BC1594-5B10-6641-BE41-38C70D39E3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7438355">
            <a:off x="5380809" y="438465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64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04FA616-3231-F941-ADA4-6F4C25341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3994797"/>
              </p:ext>
            </p:extLst>
          </p:nvPr>
        </p:nvGraphicFramePr>
        <p:xfrm>
          <a:off x="180622" y="69573"/>
          <a:ext cx="11839098" cy="66021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46366">
                  <a:extLst>
                    <a:ext uri="{9D8B030D-6E8A-4147-A177-3AD203B41FA5}">
                      <a16:colId xmlns:a16="http://schemas.microsoft.com/office/drawing/2014/main" val="3371279670"/>
                    </a:ext>
                  </a:extLst>
                </a:gridCol>
                <a:gridCol w="3946366">
                  <a:extLst>
                    <a:ext uri="{9D8B030D-6E8A-4147-A177-3AD203B41FA5}">
                      <a16:colId xmlns:a16="http://schemas.microsoft.com/office/drawing/2014/main" val="3236908859"/>
                    </a:ext>
                  </a:extLst>
                </a:gridCol>
                <a:gridCol w="3946366">
                  <a:extLst>
                    <a:ext uri="{9D8B030D-6E8A-4147-A177-3AD203B41FA5}">
                      <a16:colId xmlns:a16="http://schemas.microsoft.com/office/drawing/2014/main" val="3495955243"/>
                    </a:ext>
                  </a:extLst>
                </a:gridCol>
              </a:tblGrid>
              <a:tr h="8451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Project Name: </a:t>
                      </a:r>
                      <a:r>
                        <a:rPr lang="en-US" dirty="0" err="1"/>
                        <a:t>LoveLetter</a:t>
                      </a:r>
                      <a:r>
                        <a:rPr lang="en-US" dirty="0"/>
                        <a:t> Game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Page Title: </a:t>
                      </a:r>
                      <a:r>
                        <a:rPr lang="en-US" b="0" dirty="0" err="1"/>
                        <a:t>PlayerList</a:t>
                      </a:r>
                      <a:endParaRPr lang="en-US" b="0" dirty="0"/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Page Number:</a:t>
                      </a:r>
                      <a:r>
                        <a:rPr lang="en-US" b="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11002"/>
                  </a:ext>
                </a:extLst>
              </a:tr>
              <a:tr h="287848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Graphic Info: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 name will display in the list ,Player will have options: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leave the game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Send Invite</a:t>
                      </a:r>
                    </a:p>
                    <a:p>
                      <a:r>
                        <a:rPr lang="en-US" b="0" dirty="0"/>
                        <a:t>Post user confirmed name displayed ,User will enable to play the game.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2229718"/>
                  </a:ext>
                </a:extLst>
              </a:tr>
              <a:tr h="287848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Navigate to: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Player will navigate to the Game window.</a:t>
                      </a:r>
                    </a:p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1055573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1938D4DC-F495-914B-A78B-42C4E9349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67" y="756691"/>
            <a:ext cx="6914092" cy="5739705"/>
          </a:xfrm>
          <a:prstGeom prst="rect">
            <a:avLst/>
          </a:prstGeom>
        </p:spPr>
      </p:pic>
      <p:pic>
        <p:nvPicPr>
          <p:cNvPr id="7" name="Graphic 6" descr="Right pointing backhand index">
            <a:extLst>
              <a:ext uri="{FF2B5EF4-FFF2-40B4-BE49-F238E27FC236}">
                <a16:creationId xmlns:a16="http://schemas.microsoft.com/office/drawing/2014/main" id="{6EEEAFB6-E08A-7F46-847E-8989DA09E3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3699758" y="575733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04FA616-3231-F941-ADA4-6F4C25341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201397"/>
              </p:ext>
            </p:extLst>
          </p:nvPr>
        </p:nvGraphicFramePr>
        <p:xfrm>
          <a:off x="180622" y="69573"/>
          <a:ext cx="11839098" cy="66021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46366">
                  <a:extLst>
                    <a:ext uri="{9D8B030D-6E8A-4147-A177-3AD203B41FA5}">
                      <a16:colId xmlns:a16="http://schemas.microsoft.com/office/drawing/2014/main" val="3371279670"/>
                    </a:ext>
                  </a:extLst>
                </a:gridCol>
                <a:gridCol w="3946366">
                  <a:extLst>
                    <a:ext uri="{9D8B030D-6E8A-4147-A177-3AD203B41FA5}">
                      <a16:colId xmlns:a16="http://schemas.microsoft.com/office/drawing/2014/main" val="3236908859"/>
                    </a:ext>
                  </a:extLst>
                </a:gridCol>
                <a:gridCol w="3946366">
                  <a:extLst>
                    <a:ext uri="{9D8B030D-6E8A-4147-A177-3AD203B41FA5}">
                      <a16:colId xmlns:a16="http://schemas.microsoft.com/office/drawing/2014/main" val="3495955243"/>
                    </a:ext>
                  </a:extLst>
                </a:gridCol>
              </a:tblGrid>
              <a:tr h="8451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Project Name: </a:t>
                      </a:r>
                      <a:r>
                        <a:rPr lang="en-US" dirty="0" err="1"/>
                        <a:t>LoveLetter</a:t>
                      </a:r>
                      <a:r>
                        <a:rPr lang="en-US" dirty="0"/>
                        <a:t> Game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Page Title: </a:t>
                      </a:r>
                      <a:r>
                        <a:rPr lang="en-US" b="0" dirty="0"/>
                        <a:t>Game (During the Game)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Page Number:</a:t>
                      </a:r>
                      <a:r>
                        <a:rPr lang="en-US" b="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11002"/>
                  </a:ext>
                </a:extLst>
              </a:tr>
              <a:tr h="287848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Graphic Info:</a:t>
                      </a:r>
                      <a:br>
                        <a:rPr lang="en-US" b="1" dirty="0"/>
                      </a:b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2229718"/>
                  </a:ext>
                </a:extLst>
              </a:tr>
              <a:tr h="287848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Navigate to:</a:t>
                      </a:r>
                    </a:p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1055573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538C7244-0CB5-8843-8E89-42C9A90DB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6028" y="335842"/>
            <a:ext cx="8598349" cy="6776157"/>
          </a:xfrm>
          <a:prstGeom prst="rect">
            <a:avLst/>
          </a:prstGeom>
        </p:spPr>
      </p:pic>
      <p:pic>
        <p:nvPicPr>
          <p:cNvPr id="7" name="Graphic 6" descr="Right pointing backhand index">
            <a:extLst>
              <a:ext uri="{FF2B5EF4-FFF2-40B4-BE49-F238E27FC236}">
                <a16:creationId xmlns:a16="http://schemas.microsoft.com/office/drawing/2014/main" id="{6EEEAFB6-E08A-7F46-847E-8989DA09E3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1158" y="5084669"/>
            <a:ext cx="611937" cy="61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954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185</Words>
  <Application>Microsoft Macintosh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Haydaw, Amanda</dc:creator>
  <cp:lastModifiedBy>Haydaw, Amanda</cp:lastModifiedBy>
  <cp:revision>7</cp:revision>
  <dcterms:created xsi:type="dcterms:W3CDTF">2020-09-13T21:52:26Z</dcterms:created>
  <dcterms:modified xsi:type="dcterms:W3CDTF">2020-09-13T22:29:42Z</dcterms:modified>
</cp:coreProperties>
</file>

<file path=docProps/thumbnail.jpeg>
</file>